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86" r:id="rId18"/>
    <p:sldId id="287" r:id="rId19"/>
    <p:sldId id="290" r:id="rId20"/>
    <p:sldId id="291" r:id="rId21"/>
    <p:sldId id="293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12" r:id="rId33"/>
    <p:sldId id="315" r:id="rId34"/>
    <p:sldId id="318" r:id="rId35"/>
    <p:sldId id="321" r:id="rId36"/>
  </p:sldIdLst>
  <p:sldSz cx="14630400" cy="8229600" type="screen4x3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b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b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b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b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28EF55812B2A4C189443E97A1FFD6C44</vt:lpwstr>
  </property>
  <property fmtid="{D5CDD505-2E9C-101B-9397-08002B2CF9AE}" pid="3" name="KSOProductBuildVer">
    <vt:lpwstr>2052-11.1.0.12313</vt:lpwstr>
  </property>
</Properties>
</file>